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76" d="100"/>
          <a:sy n="76" d="100"/>
        </p:scale>
        <p:origin x="14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ECE7D-E19E-DC4E-9112-BDA6055F3B4A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571AE-E273-5145-895D-E1A76F1FC6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7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71AE-E273-5145-895D-E1A76F1FC6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48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71AE-E273-5145-895D-E1A76F1FC6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53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17/07/2019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6.tiff"/><Relationship Id="rId13" Type="http://schemas.openxmlformats.org/officeDocument/2006/relationships/image" Target="../media/image17.jpg"/><Relationship Id="rId14" Type="http://schemas.openxmlformats.org/officeDocument/2006/relationships/image" Target="../media/image18.tiff"/><Relationship Id="rId1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6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0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6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6604" y="3143435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415" y="3143435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133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18h-19h</a:t>
            </a:r>
            <a:endParaRPr lang="fr-FR" dirty="0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101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18h-19h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103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18h-19h</a:t>
            </a:r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1043" y="5440735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062" y="5791959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6" name="Rectangle 55"/>
          <p:cNvSpPr/>
          <p:nvPr/>
        </p:nvSpPr>
        <p:spPr>
          <a:xfrm>
            <a:off x="9430494" y="4512555"/>
            <a:ext cx="2618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Bonbons </a:t>
            </a:r>
            <a:r>
              <a:rPr lang="fr-FR" dirty="0"/>
              <a:t>Capture </a:t>
            </a:r>
            <a:r>
              <a:rPr lang="fr-FR" dirty="0" smtClean="0"/>
              <a:t>x2,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 +1 super bonbon garanti par raid,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Distance d’éclosion </a:t>
            </a:r>
            <a:r>
              <a:rPr lang="fr-FR" dirty="0" smtClean="0"/>
              <a:t>1/2,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*</a:t>
            </a:r>
            <a:r>
              <a:rPr lang="fr-FR" dirty="0" smtClean="0"/>
              <a:t> </a:t>
            </a:r>
            <a:r>
              <a:rPr lang="fr-FR" dirty="0"/>
              <a:t>Bonbon d’éclosion x2</a:t>
            </a: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979" y="3143435"/>
            <a:ext cx="1241750" cy="1241750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6944176" y="5985684"/>
            <a:ext cx="98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16h-19h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2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719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0060" y="3506174"/>
            <a:ext cx="555458" cy="45087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25636" y="2672976"/>
            <a:ext cx="262988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</a:p>
          <a:p>
            <a:r>
              <a:rPr lang="fr-FR" dirty="0" smtClean="0"/>
              <a:t>* PX </a:t>
            </a:r>
            <a:r>
              <a:rPr lang="fr-FR" dirty="0"/>
              <a:t>de 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Œuf </a:t>
            </a:r>
            <a:r>
              <a:rPr lang="fr-FR" dirty="0"/>
              <a:t>Chance de 1 </a:t>
            </a:r>
            <a:r>
              <a:rPr lang="fr-FR" dirty="0" smtClean="0"/>
              <a:t>heure,</a:t>
            </a:r>
            <a:br>
              <a:rPr lang="fr-FR" dirty="0" smtClean="0"/>
            </a:br>
            <a:r>
              <a:rPr lang="fr-FR" dirty="0" smtClean="0"/>
              <a:t>* </a:t>
            </a:r>
            <a:r>
              <a:rPr lang="fr-FR" dirty="0"/>
              <a:t>PX d’éclosion </a:t>
            </a:r>
            <a:r>
              <a:rPr lang="fr-FR" dirty="0" smtClean="0"/>
              <a:t>x3,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PX </a:t>
            </a:r>
            <a:r>
              <a:rPr lang="fr-FR" dirty="0"/>
              <a:t>de Raid x2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401804" y="3852698"/>
            <a:ext cx="98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16h-19h</a:t>
            </a: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9431231" y="4351646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Possible festival </a:t>
            </a:r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des Pokémon aquatiques?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2659" y="1206246"/>
            <a:ext cx="865998" cy="865998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6777" y="1187794"/>
            <a:ext cx="865998" cy="86599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9195" y="1165883"/>
            <a:ext cx="865998" cy="865998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7865" y="1187794"/>
            <a:ext cx="865998" cy="86599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6549" y="2293280"/>
            <a:ext cx="623933" cy="623933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6100" y="1411681"/>
            <a:ext cx="623933" cy="62393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3271" y="2438570"/>
            <a:ext cx="525245" cy="525245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5064" y="1528547"/>
            <a:ext cx="525245" cy="52524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3657097" y="5307145"/>
            <a:ext cx="473113" cy="543624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2413697" y="5307145"/>
            <a:ext cx="473113" cy="543624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1067284" y="5307145"/>
            <a:ext cx="473113" cy="543624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3662089" y="4277812"/>
            <a:ext cx="473113" cy="543624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2418689" y="4277812"/>
            <a:ext cx="473113" cy="543624"/>
          </a:xfrm>
          <a:prstGeom prst="rect">
            <a:avLst/>
          </a:prstGeom>
        </p:spPr>
      </p:pic>
      <p:pic>
        <p:nvPicPr>
          <p:cNvPr id="64" name="Image 6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1072276" y="4277812"/>
            <a:ext cx="473113" cy="543624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7538610" y="4277812"/>
            <a:ext cx="473113" cy="543624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6295210" y="4277812"/>
            <a:ext cx="473113" cy="543624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4948797" y="4277812"/>
            <a:ext cx="473113" cy="543624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3653233" y="3175672"/>
            <a:ext cx="473113" cy="543624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2409833" y="3175672"/>
            <a:ext cx="473113" cy="543624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1063420" y="3175672"/>
            <a:ext cx="473113" cy="543624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7529754" y="3175672"/>
            <a:ext cx="473113" cy="543624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6286354" y="3175672"/>
            <a:ext cx="473113" cy="543624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4939941" y="3175672"/>
            <a:ext cx="473113" cy="543624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7538610" y="2127108"/>
            <a:ext cx="473113" cy="543624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6295210" y="2127108"/>
            <a:ext cx="473113" cy="543624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4948797" y="2127108"/>
            <a:ext cx="473113" cy="543624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8825318" y="2127108"/>
            <a:ext cx="473113" cy="543624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8808269" y="4277812"/>
            <a:ext cx="473113" cy="543624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0" b="17777"/>
          <a:stretch/>
        </p:blipFill>
        <p:spPr>
          <a:xfrm>
            <a:off x="8799413" y="3175672"/>
            <a:ext cx="473113" cy="543624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9294" y="2722915"/>
            <a:ext cx="1449137" cy="1449137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8073" y="3547900"/>
            <a:ext cx="623933" cy="623933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795" y="3693190"/>
            <a:ext cx="525245" cy="525245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5199" y="4597181"/>
            <a:ext cx="623933" cy="623933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1921" y="4742471"/>
            <a:ext cx="525245" cy="525245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025" y="3733894"/>
            <a:ext cx="491048" cy="491048"/>
          </a:xfrm>
          <a:prstGeom prst="rect">
            <a:avLst/>
          </a:prstGeom>
        </p:spPr>
      </p:pic>
      <p:sp>
        <p:nvSpPr>
          <p:cNvPr id="83" name="ZoneTexte 82"/>
          <p:cNvSpPr txBox="1"/>
          <p:nvPr/>
        </p:nvSpPr>
        <p:spPr>
          <a:xfrm>
            <a:off x="3369559" y="3662040"/>
            <a:ext cx="133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18h-19h</a:t>
            </a:r>
            <a:endParaRPr lang="fr-FR" dirty="0"/>
          </a:p>
        </p:txBody>
      </p:sp>
      <p:pic>
        <p:nvPicPr>
          <p:cNvPr id="84" name="Image 83"/>
          <p:cNvPicPr>
            <a:picLocks noChangeAspect="1"/>
          </p:cNvPicPr>
          <p:nvPr/>
        </p:nvPicPr>
        <p:blipFill rotWithShape="1">
          <a:blip r:embed="rId15"/>
          <a:srcRect l="42293" t="63005" r="41045" b="26182"/>
          <a:stretch/>
        </p:blipFill>
        <p:spPr>
          <a:xfrm>
            <a:off x="7119703" y="4310696"/>
            <a:ext cx="365019" cy="355910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 rotWithShape="1">
          <a:blip r:embed="rId15"/>
          <a:srcRect l="42293" t="63005" r="41045" b="26182"/>
          <a:stretch/>
        </p:blipFill>
        <p:spPr>
          <a:xfrm>
            <a:off x="8427789" y="4310055"/>
            <a:ext cx="365019" cy="355910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 rotWithShape="1">
          <a:blip r:embed="rId15"/>
          <a:srcRect l="42293" t="63005" r="41045" b="26182"/>
          <a:stretch/>
        </p:blipFill>
        <p:spPr>
          <a:xfrm>
            <a:off x="5874325" y="4313862"/>
            <a:ext cx="365019" cy="355910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 rotWithShape="1">
          <a:blip r:embed="rId15"/>
          <a:srcRect l="42293" t="63005" r="41045" b="26182"/>
          <a:stretch/>
        </p:blipFill>
        <p:spPr>
          <a:xfrm>
            <a:off x="4563539" y="4310696"/>
            <a:ext cx="365019" cy="355910"/>
          </a:xfrm>
          <a:prstGeom prst="rect">
            <a:avLst/>
          </a:prstGeom>
        </p:spPr>
      </p:pic>
      <p:pic>
        <p:nvPicPr>
          <p:cNvPr id="88" name="Image 87"/>
          <p:cNvPicPr>
            <a:picLocks noChangeAspect="1"/>
          </p:cNvPicPr>
          <p:nvPr/>
        </p:nvPicPr>
        <p:blipFill rotWithShape="1">
          <a:blip r:embed="rId15"/>
          <a:srcRect l="42293" t="63005" r="41045" b="26182"/>
          <a:stretch/>
        </p:blipFill>
        <p:spPr>
          <a:xfrm>
            <a:off x="3252324" y="4296796"/>
            <a:ext cx="365019" cy="355910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 rotWithShape="1">
          <a:blip r:embed="rId15"/>
          <a:srcRect l="42293" t="63005" r="41045" b="26182"/>
          <a:stretch/>
        </p:blipFill>
        <p:spPr>
          <a:xfrm>
            <a:off x="1949482" y="4318901"/>
            <a:ext cx="365019" cy="355910"/>
          </a:xfrm>
          <a:prstGeom prst="rect">
            <a:avLst/>
          </a:prstGeom>
        </p:spPr>
      </p:pic>
      <p:pic>
        <p:nvPicPr>
          <p:cNvPr id="90" name="Image 89"/>
          <p:cNvPicPr>
            <a:picLocks noChangeAspect="1"/>
          </p:cNvPicPr>
          <p:nvPr/>
        </p:nvPicPr>
        <p:blipFill rotWithShape="1">
          <a:blip r:embed="rId15"/>
          <a:srcRect l="42293" t="63005" r="41045" b="26182"/>
          <a:stretch/>
        </p:blipFill>
        <p:spPr>
          <a:xfrm>
            <a:off x="648137" y="5392782"/>
            <a:ext cx="365019" cy="355910"/>
          </a:xfrm>
          <a:prstGeom prst="rect">
            <a:avLst/>
          </a:prstGeom>
        </p:spPr>
      </p:pic>
      <p:pic>
        <p:nvPicPr>
          <p:cNvPr id="91" name="Image 90"/>
          <p:cNvPicPr>
            <a:picLocks noChangeAspect="1"/>
          </p:cNvPicPr>
          <p:nvPr/>
        </p:nvPicPr>
        <p:blipFill rotWithShape="1">
          <a:blip r:embed="rId15"/>
          <a:srcRect l="42293" t="63005" r="41045" b="26182"/>
          <a:stretch/>
        </p:blipFill>
        <p:spPr>
          <a:xfrm>
            <a:off x="687720" y="4323149"/>
            <a:ext cx="365019" cy="3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36765" y="3126005"/>
            <a:ext cx="321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de </a:t>
            </a:r>
            <a:r>
              <a:rPr lang="fr-FR" dirty="0"/>
              <a:t>capture </a:t>
            </a:r>
            <a:r>
              <a:rPr lang="fr-FR" dirty="0" smtClean="0"/>
              <a:t>x3,</a:t>
            </a:r>
          </a:p>
          <a:p>
            <a:r>
              <a:rPr lang="fr-FR" dirty="0" smtClean="0"/>
              <a:t>* 3000 </a:t>
            </a:r>
            <a:r>
              <a:rPr lang="fr-FR" dirty="0"/>
              <a:t>Poussières </a:t>
            </a:r>
            <a:r>
              <a:rPr lang="fr-FR" dirty="0" smtClean="0"/>
              <a:t>par raid,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/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/>
              <a:t>* Poussières d’éclosion x3,</a:t>
            </a:r>
          </a:p>
          <a:p>
            <a:r>
              <a:rPr lang="fr-FR" dirty="0" smtClean="0"/>
              <a:t>* </a:t>
            </a:r>
            <a:r>
              <a:rPr lang="fr-FR" dirty="0"/>
              <a:t>Morceau d’Étoile de </a:t>
            </a:r>
            <a:r>
              <a:rPr lang="fr-FR" dirty="0" smtClean="0"/>
              <a:t>1h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715515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7983653" y="2812780"/>
            <a:ext cx="159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</a:t>
            </a:r>
            <a:r>
              <a:rPr lang="fr-FR" smtClean="0"/>
              <a:t>on confirmé</a:t>
            </a:r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9336293" y="4871180"/>
            <a:ext cx="2618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Quête </a:t>
            </a:r>
            <a:r>
              <a:rPr lang="fr-FR" dirty="0" err="1" smtClean="0">
                <a:effectLst/>
                <a:latin typeface="Calibri" charset="0"/>
                <a:ea typeface="DengXian" charset="-122"/>
                <a:cs typeface="Times New Roman" charset="0"/>
              </a:rPr>
              <a:t>Jirachi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 disponible pour tous?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49</Words>
  <Application>Microsoft Macintosh PowerPoint</Application>
  <PresentationFormat>Grand écran</PresentationFormat>
  <Paragraphs>25</Paragraphs>
  <Slides>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DengXian</vt:lpstr>
      <vt:lpstr>Times New Roman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19</cp:revision>
  <cp:lastPrinted>2019-07-05T06:18:58Z</cp:lastPrinted>
  <dcterms:created xsi:type="dcterms:W3CDTF">2019-06-12T14:13:52Z</dcterms:created>
  <dcterms:modified xsi:type="dcterms:W3CDTF">2019-07-17T11:30:24Z</dcterms:modified>
</cp:coreProperties>
</file>